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469" r:id="rId3"/>
    <p:sldId id="540" r:id="rId4"/>
    <p:sldId id="541" r:id="rId5"/>
    <p:sldId id="564" r:id="rId6"/>
    <p:sldId id="542" r:id="rId7"/>
    <p:sldId id="563" r:id="rId8"/>
    <p:sldId id="543" r:id="rId9"/>
    <p:sldId id="544" r:id="rId10"/>
    <p:sldId id="545" r:id="rId11"/>
    <p:sldId id="546" r:id="rId12"/>
    <p:sldId id="395" r:id="rId13"/>
    <p:sldId id="396" r:id="rId14"/>
    <p:sldId id="539" r:id="rId15"/>
    <p:sldId id="547" r:id="rId16"/>
    <p:sldId id="548" r:id="rId17"/>
    <p:sldId id="562" r:id="rId18"/>
    <p:sldId id="549" r:id="rId19"/>
    <p:sldId id="550" r:id="rId20"/>
    <p:sldId id="551" r:id="rId21"/>
    <p:sldId id="552" r:id="rId22"/>
    <p:sldId id="553" r:id="rId23"/>
    <p:sldId id="554" r:id="rId24"/>
    <p:sldId id="555" r:id="rId25"/>
    <p:sldId id="556" r:id="rId26"/>
    <p:sldId id="557" r:id="rId27"/>
    <p:sldId id="558" r:id="rId28"/>
    <p:sldId id="559" r:id="rId29"/>
    <p:sldId id="560" r:id="rId30"/>
    <p:sldId id="561" r:id="rId31"/>
    <p:sldId id="565" r:id="rId32"/>
    <p:sldId id="566" r:id="rId33"/>
    <p:sldId id="568" r:id="rId34"/>
    <p:sldId id="567" r:id="rId35"/>
    <p:sldId id="397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89469B4-21D8-4B4C-8832-24530C8F1201}">
          <p14:sldIdLst>
            <p14:sldId id="256"/>
            <p14:sldId id="469"/>
            <p14:sldId id="540"/>
            <p14:sldId id="541"/>
            <p14:sldId id="564"/>
            <p14:sldId id="542"/>
            <p14:sldId id="563"/>
            <p14:sldId id="543"/>
            <p14:sldId id="544"/>
            <p14:sldId id="545"/>
            <p14:sldId id="546"/>
            <p14:sldId id="395"/>
            <p14:sldId id="396"/>
            <p14:sldId id="539"/>
            <p14:sldId id="547"/>
            <p14:sldId id="548"/>
            <p14:sldId id="562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5"/>
            <p14:sldId id="566"/>
            <p14:sldId id="568"/>
            <p14:sldId id="567"/>
            <p14:sldId id="397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9808" autoAdjust="0"/>
  </p:normalViewPr>
  <p:slideViewPr>
    <p:cSldViewPr>
      <p:cViewPr varScale="1">
        <p:scale>
          <a:sx n="100" d="100"/>
          <a:sy n="100" d="100"/>
        </p:scale>
        <p:origin x="2622" y="9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7/20/2024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7/20/2024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8050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https://platform.openai.com/docs/api-reference/images/create#images-create-n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77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https://platform.openai.com/docs/guides/images/prompting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56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https://platform.openai.com/docs/guides/images/example-dall-e-3-generations</a:t>
            </a:r>
          </a:p>
          <a:p>
            <a:r>
              <a:rPr lang="en-US" dirty="0"/>
              <a:t>https://platform.openai.com/docs/api-reference/images/create#images-create-response_format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211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https://platform.openai.com/docs/guides/images/edits-dall-e-2-only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754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https://platform.openai.com/docs/guides/images/introduction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09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https://openai.com/api/pricing/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2673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https://dallery.gallery/wp-content/uploads/2022/07/The-DALL%C2%B7E-2-prompt-book-v1.02.pdf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4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https://platform.openai.com/docs/guides/images/generations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47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https://platform.openai.com/docs/api-reference/images/create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66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98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669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36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7/20/2024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124199"/>
            <a:ext cx="10363200" cy="2514601"/>
          </a:xfrm>
        </p:spPr>
        <p:txBody>
          <a:bodyPr>
            <a:normAutofit/>
          </a:bodyPr>
          <a:lstStyle/>
          <a:p>
            <a:r>
              <a:rPr lang="en-US" dirty="0"/>
              <a:t>Working with</a:t>
            </a:r>
            <a:br>
              <a:rPr lang="en-US" dirty="0"/>
            </a:br>
            <a:r>
              <a:rPr lang="en-US" dirty="0"/>
              <a:t>Image Generation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B1794F-67A6-D6E5-DBB7-4585D61906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0" y="3429000"/>
            <a:ext cx="1711037" cy="171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DCFD6-7D28-C6C6-CF89-A2E134112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Generating a Simple Image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196717-4DDD-BBA9-6F5F-FD284E0235C9}"/>
              </a:ext>
            </a:extLst>
          </p:cNvPr>
          <p:cNvSpPr txBox="1"/>
          <p:nvPr/>
        </p:nvSpPr>
        <p:spPr>
          <a:xfrm>
            <a:off x="1619250" y="2222480"/>
            <a:ext cx="89535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Simple image generation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client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generate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"a cabin on a snowy hillside at night"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].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Display the image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display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68691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6D7269-12EE-C29C-3258-F3AD24439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457200"/>
            <a:ext cx="10287000" cy="1143000"/>
          </a:xfrm>
        </p:spPr>
        <p:txBody>
          <a:bodyPr>
            <a:normAutofit/>
          </a:bodyPr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Generating an Image with Full Parameters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225FD-153A-3BFB-5DC1-FD35C52C48BF}"/>
              </a:ext>
            </a:extLst>
          </p:cNvPr>
          <p:cNvSpPr txBox="1"/>
          <p:nvPr/>
        </p:nvSpPr>
        <p:spPr>
          <a:xfrm>
            <a:off x="2743200" y="1752600"/>
            <a:ext cx="60960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Full parameter generation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image_full_parameters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client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generate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"a cabin on a snowy hillside at night"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model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"dall-e-3"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quality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"standard"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response_format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size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"1024x1024"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style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"natural"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"user-id-123"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image_full_parameters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Display the image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display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924835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59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295401"/>
            <a:ext cx="7353300" cy="3359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4F107F-10A0-5DE5-FC11-D19FC327D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269" y="4791922"/>
            <a:ext cx="8514286" cy="1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32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4E9F8-31BB-31FA-5596-9C1E94AA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284514"/>
            <a:ext cx="9353550" cy="534488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DBAB5D9-72C1-1A4E-C34E-F55A40727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685800"/>
          </a:xfrm>
        </p:spPr>
        <p:txBody>
          <a:bodyPr/>
          <a:lstStyle/>
          <a:p>
            <a:r>
              <a:rPr lang="en-US" dirty="0"/>
              <a:t>https://www.youtube.com/@AINewsFresh</a:t>
            </a:r>
          </a:p>
        </p:txBody>
      </p:sp>
    </p:spTree>
    <p:extLst>
      <p:ext uri="{BB962C8B-B14F-4D97-AF65-F5344CB8AC3E}">
        <p14:creationId xmlns:p14="http://schemas.microsoft.com/office/powerpoint/2010/main" val="1015520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A46F17-C5F4-48FC-99B4-AD0A412BB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99" y="2743229"/>
            <a:ext cx="10686602" cy="137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840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E38B3-58B7-26D5-A483-F7360963A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Creating Multiple 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B4FE15-9A33-2511-CC8F-5A2B1F3F9160}"/>
              </a:ext>
            </a:extLst>
          </p:cNvPr>
          <p:cNvSpPr txBox="1"/>
          <p:nvPr/>
        </p:nvSpPr>
        <p:spPr>
          <a:xfrm>
            <a:off x="1714500" y="2057400"/>
            <a:ext cx="87630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Generate multiple images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client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generate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"a cabin on a snowy hillside at night"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model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"dall-e-2"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quality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"standard"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response_format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"256x256"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style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"natural"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user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"user-id-123"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9640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05BAE6-E20C-AAD9-BCA4-5845C3497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Examining the Prompt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26A69-7FBD-3B7C-B9ED-BF5B6130A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Prompt Rewriting by the LLM</a:t>
            </a:r>
          </a:p>
        </p:txBody>
      </p:sp>
    </p:spTree>
    <p:extLst>
      <p:ext uri="{BB962C8B-B14F-4D97-AF65-F5344CB8AC3E}">
        <p14:creationId xmlns:p14="http://schemas.microsoft.com/office/powerpoint/2010/main" val="3902439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16063D-07D7-101F-439E-BA129ECCE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15" y="1828800"/>
            <a:ext cx="11562770" cy="337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721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615CD-724A-54B6-FF02-2596063CE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Examining the Revised Prompt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AF3E0A-1133-01EA-6B8B-D426D34E63D5}"/>
              </a:ext>
            </a:extLst>
          </p:cNvPr>
          <p:cNvSpPr txBox="1"/>
          <p:nvPr/>
        </p:nvSpPr>
        <p:spPr>
          <a:xfrm>
            <a:off x="1828800" y="2514600"/>
            <a:ext cx="79248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image_full_parameters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Show the before and after prompts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"Original Prompt:"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"Revised Prompt:"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image_full_parameters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].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revised_prompt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10258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AE99D-C1DA-0A05-393C-535F37AF2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76200"/>
            <a:ext cx="9144000" cy="914400"/>
          </a:xfrm>
        </p:spPr>
        <p:txBody>
          <a:bodyPr/>
          <a:lstStyle/>
          <a:p>
            <a:r>
              <a:rPr lang="en-US" dirty="0"/>
              <a:t>What We Will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66351-4E56-49A3-D7AF-45D384C19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00" y="1295400"/>
            <a:ext cx="10439400" cy="5257800"/>
          </a:xfrm>
        </p:spPr>
        <p:txBody>
          <a:bodyPr>
            <a:normAutofit/>
          </a:bodyPr>
          <a:lstStyle/>
          <a:p>
            <a:r>
              <a:rPr lang="en-US" sz="4000" dirty="0"/>
              <a:t>Understanding Image Endpoints</a:t>
            </a:r>
          </a:p>
          <a:p>
            <a:r>
              <a:rPr lang="en-US" sz="4000" dirty="0"/>
              <a:t>Generating New Images</a:t>
            </a:r>
          </a:p>
          <a:p>
            <a:r>
              <a:rPr lang="en-US" sz="4000" dirty="0"/>
              <a:t>Examining the Prompt</a:t>
            </a:r>
          </a:p>
          <a:p>
            <a:r>
              <a:rPr lang="en-US" sz="4000" dirty="0"/>
              <a:t>Saving Your Images</a:t>
            </a:r>
          </a:p>
          <a:p>
            <a:r>
              <a:rPr lang="en-US" sz="4000" dirty="0"/>
              <a:t>Editing Images (aka “Inpainting”)</a:t>
            </a:r>
          </a:p>
          <a:p>
            <a:r>
              <a:rPr lang="en-US" sz="4000" dirty="0"/>
              <a:t>Creating Image Variants</a:t>
            </a:r>
          </a:p>
        </p:txBody>
      </p:sp>
    </p:spTree>
    <p:extLst>
      <p:ext uri="{BB962C8B-B14F-4D97-AF65-F5344CB8AC3E}">
        <p14:creationId xmlns:p14="http://schemas.microsoft.com/office/powerpoint/2010/main" val="39670079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09546-83E3-7142-445D-1F30E20A7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982200" cy="1143000"/>
          </a:xfrm>
        </p:spPr>
        <p:txBody>
          <a:bodyPr>
            <a:normAutofit/>
          </a:bodyPr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Attempting to Override the Revised Prompt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929A73-3D39-9A03-97E3-CFCBEF55DA63}"/>
              </a:ext>
            </a:extLst>
          </p:cNvPr>
          <p:cNvSpPr txBox="1"/>
          <p:nvPr/>
        </p:nvSpPr>
        <p:spPr>
          <a:xfrm>
            <a:off x="1600200" y="2286000"/>
            <a:ext cx="89916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sz="32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"I NEED to test how the tool works with extremely simple prompts. DO NOT add any detail, just use it AS-IS: a cabin on a snowy hillside at night"</a:t>
            </a:r>
            <a:endParaRPr lang="en-US" sz="32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5403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45FDDC-4293-2CC1-DEE0-3A45B1BCA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Your Images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F6626C-B77A-A1BE-0482-A27255FE1D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Keep Your Great Pics!</a:t>
            </a:r>
          </a:p>
        </p:txBody>
      </p:sp>
    </p:spTree>
    <p:extLst>
      <p:ext uri="{BB962C8B-B14F-4D97-AF65-F5344CB8AC3E}">
        <p14:creationId xmlns:p14="http://schemas.microsoft.com/office/powerpoint/2010/main" val="1778744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A4B72B-43AC-140B-4993-CE9197151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86" y="1676400"/>
            <a:ext cx="11949828" cy="9619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55476F-D27C-F40F-C2E5-6D80413CDE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087" y="3048000"/>
            <a:ext cx="11151825" cy="145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4484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C452-0631-C4C8-73CA-50255B26D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Saving Your Pictures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C25ADA-D5A9-C142-050A-DBB7F26EDD1D}"/>
              </a:ext>
            </a:extLst>
          </p:cNvPr>
          <p:cNvSpPr txBox="1"/>
          <p:nvPr/>
        </p:nvSpPr>
        <p:spPr>
          <a:xfrm>
            <a:off x="76200" y="2286000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Download the image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requests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content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Save the image to a file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open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'snowy_cabin.png'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wb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handler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handler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write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"Image downloaded and saved as 'generated_image.png'"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08718A-A595-DD93-BC5E-74DAA17EDC32}"/>
              </a:ext>
            </a:extLst>
          </p:cNvPr>
          <p:cNvSpPr txBox="1"/>
          <p:nvPr/>
        </p:nvSpPr>
        <p:spPr>
          <a:xfrm>
            <a:off x="6553200" y="2286000"/>
            <a:ext cx="55626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Get the Base64 image data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b64_image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image_full_parameters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b64_json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Decode the Base64 image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base64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b64decode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b64_image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Display the image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display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))</a:t>
            </a: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Optionally save the image to a file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open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'b64_snowy_cabin.png'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wb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handler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handler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write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072876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062229A-2F53-CF75-7D9B-A0CB6DB0D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 Images</a:t>
            </a:r>
            <a:br>
              <a:rPr lang="en-US" dirty="0"/>
            </a:br>
            <a:r>
              <a:rPr lang="en-US" dirty="0"/>
              <a:t>(DALL-E 2 Only)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C550F6-D859-CF92-CE97-E041FE9B84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AKA “Inpainting”</a:t>
            </a:r>
          </a:p>
        </p:txBody>
      </p:sp>
    </p:spTree>
    <p:extLst>
      <p:ext uri="{BB962C8B-B14F-4D97-AF65-F5344CB8AC3E}">
        <p14:creationId xmlns:p14="http://schemas.microsoft.com/office/powerpoint/2010/main" val="20522562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C66FA7-31E6-1168-8CDD-C411D9A73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14" y="2514600"/>
            <a:ext cx="11829371" cy="197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2310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5546CC-0534-EE5B-996F-83EB135C4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122" y="1124016"/>
            <a:ext cx="11483756" cy="460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7697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08CD-8FC8-9497-12B3-709B43359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Edit an Image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EE148A-CFB6-8F3E-2520-45A4A6E8E246}"/>
              </a:ext>
            </a:extLst>
          </p:cNvPr>
          <p:cNvSpPr txBox="1"/>
          <p:nvPr/>
        </p:nvSpPr>
        <p:spPr>
          <a:xfrm>
            <a:off x="1866900" y="2514600"/>
            <a:ext cx="84582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response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client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edit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open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"pool_rgba.png"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rb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mask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open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"pool_rgba_mask.png"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rb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"add a flamingo toy to the water"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"1024x1024"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4175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074869-728A-31B8-C9FD-6FF932232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Variants</a:t>
            </a:r>
            <a:br>
              <a:rPr lang="en-US" dirty="0"/>
            </a:br>
            <a:r>
              <a:rPr lang="en-US" dirty="0"/>
              <a:t>(DALL-E 2 Only)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D34FB-D3D3-7E51-FC08-24C07EF871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Different Versions</a:t>
            </a:r>
          </a:p>
        </p:txBody>
      </p:sp>
    </p:spTree>
    <p:extLst>
      <p:ext uri="{BB962C8B-B14F-4D97-AF65-F5344CB8AC3E}">
        <p14:creationId xmlns:p14="http://schemas.microsoft.com/office/powerpoint/2010/main" val="11950180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A03079-FE2D-F5E5-9740-D2CB0BA02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30" y="1328828"/>
            <a:ext cx="8016340" cy="420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92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490EBD-F9A4-BF8A-F8F7-A3B67DEC2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Image Endpoints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217BF1-7BA4-52B3-F3FA-4DD4138EDB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Generating, Editing, and Creating Alternates</a:t>
            </a:r>
          </a:p>
        </p:txBody>
      </p:sp>
    </p:spTree>
    <p:extLst>
      <p:ext uri="{BB962C8B-B14F-4D97-AF65-F5344CB8AC3E}">
        <p14:creationId xmlns:p14="http://schemas.microsoft.com/office/powerpoint/2010/main" val="22151762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08CD-8FC8-9497-12B3-709B43359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Create a Variant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78AE47-B971-BB7E-44BB-5E1AC1AA2446}"/>
              </a:ext>
            </a:extLst>
          </p:cNvPr>
          <p:cNvSpPr txBox="1"/>
          <p:nvPr/>
        </p:nvSpPr>
        <p:spPr>
          <a:xfrm>
            <a:off x="2133600" y="2286000"/>
            <a:ext cx="79248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response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client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create_variation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model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"dall-e-2"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open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"pool_rgba.png"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rb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"1024x1024"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1418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DC563D-F667-6090-FFCF-704F343F2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Images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Chat Completion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5A7C0D-88D8-6A76-62D9-CC86853240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make it more “ChatGPT”-Like</a:t>
            </a:r>
          </a:p>
        </p:txBody>
      </p:sp>
    </p:spTree>
    <p:extLst>
      <p:ext uri="{BB962C8B-B14F-4D97-AF65-F5344CB8AC3E}">
        <p14:creationId xmlns:p14="http://schemas.microsoft.com/office/powerpoint/2010/main" val="7335915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ECC6B3-B4E7-291D-5AD5-BEF3A049D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10439400" cy="1143000"/>
          </a:xfrm>
        </p:spPr>
        <p:txBody>
          <a:bodyPr>
            <a:normAutofit/>
          </a:bodyPr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Generating Images with Chat Completion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2D64BA-4715-3989-F201-C16F6B0FB542}"/>
              </a:ext>
            </a:extLst>
          </p:cNvPr>
          <p:cNvSpPr txBox="1"/>
          <p:nvPr/>
        </p:nvSpPr>
        <p:spPr>
          <a:xfrm>
            <a:off x="1676400" y="1752600"/>
            <a:ext cx="9448800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tools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[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{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"type"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"function"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"function"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{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"name"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16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create_image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"description"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"Generate an image based on the given prompt."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"parameters"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{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"type"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"object"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"properties"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{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   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"prompt"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{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"type"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"string"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       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"description"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"The prompt used to generate an image."</a:t>
            </a:r>
            <a:endParaRPr lang="en-US" sz="16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    },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},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"required"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[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"prompt"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],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},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}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}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8528677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DC563D-F667-6090-FFCF-704F343F2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Images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Assistants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5A7C0D-88D8-6A76-62D9-CC86853240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Supercharge Your Assistants!</a:t>
            </a:r>
          </a:p>
        </p:txBody>
      </p:sp>
    </p:spTree>
    <p:extLst>
      <p:ext uri="{BB962C8B-B14F-4D97-AF65-F5344CB8AC3E}">
        <p14:creationId xmlns:p14="http://schemas.microsoft.com/office/powerpoint/2010/main" val="12556098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D3B14-8F15-0B91-1DA3-E5F6F55B6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677400" cy="1143000"/>
          </a:xfrm>
        </p:spPr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Generating Images with Assistants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67444C-3386-0808-C20A-7CD184AD1CB4}"/>
              </a:ext>
            </a:extLst>
          </p:cNvPr>
          <p:cNvSpPr txBox="1"/>
          <p:nvPr/>
        </p:nvSpPr>
        <p:spPr>
          <a:xfrm>
            <a:off x="266700" y="2057400"/>
            <a:ext cx="11658600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1600" b="0" dirty="0">
                <a:solidFill>
                  <a:srgbClr val="569CD6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def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handle_requires_action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self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run_id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):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tool_outputs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[]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for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tool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in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sz="16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.required_action.submit_tool_outputs.tool_calls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</a:t>
            </a:r>
            <a:r>
              <a:rPr lang="en-US" sz="1600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if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tool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.function.name </a:t>
            </a:r>
            <a:r>
              <a:rPr lang="en-US" sz="16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==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16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create_image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  <a:r>
              <a:rPr lang="en-US" sz="1600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Parse the arguments for the function call</a:t>
            </a:r>
            <a:endParaRPr lang="en-US" sz="16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  <a:r>
              <a:rPr lang="en-US" sz="16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arguments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json</a:t>
            </a:r>
            <a:r>
              <a:rPr lang="en-US" sz="16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loads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tool</a:t>
            </a:r>
            <a:r>
              <a:rPr lang="en-US" sz="16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.function.arguments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  <a:r>
              <a:rPr lang="en-US" sz="16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arguments</a:t>
            </a:r>
            <a:r>
              <a:rPr lang="en-US" sz="16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.get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'prompt'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  <a:r>
              <a:rPr lang="en-US" sz="1600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Call the </a:t>
            </a:r>
            <a:r>
              <a:rPr lang="en-US" sz="1600" b="0" dirty="0" err="1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get_temperature</a:t>
            </a:r>
            <a:r>
              <a:rPr lang="en-US" sz="1600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function and prepare the output</a:t>
            </a:r>
            <a:endParaRPr lang="en-US" sz="16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create_image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tool_outputs</a:t>
            </a:r>
            <a:r>
              <a:rPr lang="en-US" sz="16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append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({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16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tool_call_id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</a:t>
            </a:r>
            <a:r>
              <a:rPr lang="en-US" sz="16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tool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.id, </a:t>
            </a:r>
            <a:r>
              <a:rPr lang="en-US" sz="16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"output"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 </a:t>
            </a:r>
            <a:r>
              <a:rPr lang="en-US" sz="1600" b="0" dirty="0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str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)})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        </a:t>
            </a: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Submit all </a:t>
            </a:r>
            <a:r>
              <a:rPr lang="en-US" sz="1600" b="0" dirty="0" err="1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tool_outputs</a:t>
            </a:r>
            <a:r>
              <a:rPr lang="en-US" sz="1600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at the same time</a:t>
            </a:r>
            <a:endParaRPr lang="en-US" sz="16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    </a:t>
            </a:r>
            <a:r>
              <a:rPr lang="en-US" sz="16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self</a:t>
            </a:r>
            <a:r>
              <a:rPr lang="en-US" sz="16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16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submit_tool_outputs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tool_outputs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run_id</a:t>
            </a:r>
            <a:r>
              <a:rPr lang="en-US" sz="16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156444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BDF793-DD45-53A8-B78B-E140E0CF8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290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91C4B2-066E-B7AA-F148-6059B9ACF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31" y="2400300"/>
            <a:ext cx="11861539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09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8B5C75-142C-B654-0CF3-96D9E27D1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200771"/>
            <a:ext cx="8839200" cy="645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16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37A09-C82C-A707-491D-1E6649BB0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New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E3767B-6BC6-EEF9-6601-A9F5B06BD5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 Prompt and Get an Image</a:t>
            </a:r>
          </a:p>
        </p:txBody>
      </p:sp>
    </p:spTree>
    <p:extLst>
      <p:ext uri="{BB962C8B-B14F-4D97-AF65-F5344CB8AC3E}">
        <p14:creationId xmlns:p14="http://schemas.microsoft.com/office/powerpoint/2010/main" val="1802509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88D49B-60A7-3379-035D-B9CB1273A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518" y="724047"/>
            <a:ext cx="9510963" cy="540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12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7CD82C-E3DE-6337-C153-2AE482D69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21" y="1905000"/>
            <a:ext cx="12149958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826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62C8A3-55B1-CD67-F3E4-3A5B95064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4137" y="0"/>
            <a:ext cx="55437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82908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22142</TotalTime>
  <Words>1217</Words>
  <Application>Microsoft Office PowerPoint</Application>
  <PresentationFormat>Widescreen</PresentationFormat>
  <Paragraphs>165</Paragraphs>
  <Slides>35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Candara</vt:lpstr>
      <vt:lpstr>Consolas</vt:lpstr>
      <vt:lpstr>Tech Computer 16x9</vt:lpstr>
      <vt:lpstr>Working with Image Generation</vt:lpstr>
      <vt:lpstr>What We Will Cover</vt:lpstr>
      <vt:lpstr>Understanding  Image Endpoints</vt:lpstr>
      <vt:lpstr>PowerPoint Presentation</vt:lpstr>
      <vt:lpstr>PowerPoint Presentation</vt:lpstr>
      <vt:lpstr>Generating New Images</vt:lpstr>
      <vt:lpstr>PowerPoint Presentation</vt:lpstr>
      <vt:lpstr>PowerPoint Presentation</vt:lpstr>
      <vt:lpstr>PowerPoint Presentation</vt:lpstr>
      <vt:lpstr>Demo: Generating a Simple Image</vt:lpstr>
      <vt:lpstr>Demo: Generating an Image with Full Parameters</vt:lpstr>
      <vt:lpstr>PowerPoint Presentation</vt:lpstr>
      <vt:lpstr>Membership has its privileges</vt:lpstr>
      <vt:lpstr>https://www.youtube.com/@AINewsFresh</vt:lpstr>
      <vt:lpstr>PowerPoint Presentation</vt:lpstr>
      <vt:lpstr>Demo: Creating Multiple Images</vt:lpstr>
      <vt:lpstr>Examining the Prompt</vt:lpstr>
      <vt:lpstr>PowerPoint Presentation</vt:lpstr>
      <vt:lpstr>Demo: Examining the Revised Prompt</vt:lpstr>
      <vt:lpstr>Demo: Attempting to Override the Revised Prompt</vt:lpstr>
      <vt:lpstr>Saving Your Images</vt:lpstr>
      <vt:lpstr>PowerPoint Presentation</vt:lpstr>
      <vt:lpstr>Demo: Saving Your Pictures</vt:lpstr>
      <vt:lpstr>Editing Images (DALL-E 2 Only)</vt:lpstr>
      <vt:lpstr>PowerPoint Presentation</vt:lpstr>
      <vt:lpstr>PowerPoint Presentation</vt:lpstr>
      <vt:lpstr>Demo: Edit an Image</vt:lpstr>
      <vt:lpstr>Image Variants (DALL-E 2 Only)</vt:lpstr>
      <vt:lpstr>PowerPoint Presentation</vt:lpstr>
      <vt:lpstr>Demo: Create a Variant</vt:lpstr>
      <vt:lpstr>Generating Images with Chat Completion</vt:lpstr>
      <vt:lpstr>Demo: Generating Images with Chat Completion</vt:lpstr>
      <vt:lpstr>Generating Images with Assistants</vt:lpstr>
      <vt:lpstr>Demo: Generating Images with Assistants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Zain Naboulsi</cp:lastModifiedBy>
  <cp:revision>20</cp:revision>
  <dcterms:created xsi:type="dcterms:W3CDTF">2024-02-05T00:50:55Z</dcterms:created>
  <dcterms:modified xsi:type="dcterms:W3CDTF">2024-07-20T13:12:31Z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